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F2F82A-DFB5-42C3-9BC9-F1955BD2CF57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8B03589-5F4F-4747-81F4-6CC0C4FC61A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anose="02050604050505020204" pitchFamily="18" charset="0"/>
              </a:rPr>
              <a:t>Охота и рыбалка</a:t>
            </a:r>
            <a:endParaRPr lang="ru-RU" sz="5400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13774"/>
            <a:ext cx="6400800" cy="1070523"/>
          </a:xfrm>
        </p:spPr>
        <p:txBody>
          <a:bodyPr/>
          <a:lstStyle/>
          <a:p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 Antiqua" panose="02040602050305030304" pitchFamily="18" charset="0"/>
              </a:rPr>
              <a:t>Приготовление пищи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112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2701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0395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0628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4865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3113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130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2575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8061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5093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67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7791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8802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1853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2520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5932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4599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2772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674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2298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706</TotalTime>
  <Words>5</Words>
  <Application>Microsoft Office PowerPoint</Application>
  <PresentationFormat>Экран (4:3)</PresentationFormat>
  <Paragraphs>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Охота и рыбалка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Пигашева</dc:creator>
  <cp:lastModifiedBy>Пигашева</cp:lastModifiedBy>
  <cp:revision>3</cp:revision>
  <dcterms:created xsi:type="dcterms:W3CDTF">2020-03-30T17:45:01Z</dcterms:created>
  <dcterms:modified xsi:type="dcterms:W3CDTF">2020-03-31T05:31:21Z</dcterms:modified>
</cp:coreProperties>
</file>